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820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820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820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820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820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820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820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2023-08-02T22:28:39Z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